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8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B2A9-C9F8-4B0F-9809-85037A40AF55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8905-65AC-497A-97D3-D22C962DB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0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946" y="600652"/>
            <a:ext cx="3373582" cy="132556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Lecture 3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30" y="2670423"/>
            <a:ext cx="4046054" cy="6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609600"/>
            <a:ext cx="8631381" cy="3895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017" y="5267427"/>
            <a:ext cx="6454911" cy="12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717964"/>
            <a:ext cx="9545781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997527"/>
            <a:ext cx="11693236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17" y="900545"/>
            <a:ext cx="1048016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0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304799"/>
            <a:ext cx="11873347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Lecture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user</dc:creator>
  <cp:lastModifiedBy>user</cp:lastModifiedBy>
  <cp:revision>1</cp:revision>
  <dcterms:created xsi:type="dcterms:W3CDTF">2018-12-30T18:36:44Z</dcterms:created>
  <dcterms:modified xsi:type="dcterms:W3CDTF">2018-12-30T18:44:13Z</dcterms:modified>
</cp:coreProperties>
</file>